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715000" type="screen16x10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58" y="-10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0282E-D53A-4D1A-BBA4-1A02943C109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BA5E7-CC47-4734-9E3F-14B368D44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7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97260"/>
            <a:ext cx="7772400" cy="2232248"/>
          </a:xfrm>
        </p:spPr>
        <p:txBody>
          <a:bodyPr/>
          <a:lstStyle>
            <a:lvl1pPr algn="ctr">
              <a:defRPr/>
            </a:lvl1pPr>
          </a:lstStyle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9952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6F17E-BB60-4ACA-AA6D-2C265DDABE9F}" type="datetime1">
              <a:rPr lang="sr-Latn-CS" smtClean="0"/>
              <a:t>2.12.2018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E69D-591B-44E3-8FBF-68681B4CF764}" type="datetime1">
              <a:rPr lang="sr-Latn-CS" smtClean="0"/>
              <a:t>2.12.2018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E45B-305F-4D6D-86C0-B0A8DB783EFD}" type="datetime1">
              <a:rPr lang="sr-Latn-CS" smtClean="0"/>
              <a:t>2.12.2018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C982-C61D-4038-B39B-CE4EF57EB326}" type="datetime1">
              <a:rPr lang="sr-Latn-CS" smtClean="0"/>
              <a:t>2.12.2018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DFA9-FE5F-4CD5-9DCB-5F8FB5B01DF5}" type="datetime1">
              <a:rPr lang="sr-Latn-CS" smtClean="0"/>
              <a:t>2.12.2018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9F4D-0452-4A16-90F9-A46473E41A72}" type="datetime1">
              <a:rPr lang="sr-Latn-CS" smtClean="0"/>
              <a:t>2.12.2018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A930-80AC-44EE-A1BF-B838458DAD4C}" type="datetime1">
              <a:rPr lang="sr-Latn-CS" smtClean="0"/>
              <a:t>2.12.2018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6F1-45CF-4010-8DA0-2F1294537C85}" type="datetime1">
              <a:rPr lang="sr-Latn-CS" smtClean="0"/>
              <a:t>2.12.2018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9CF9-1777-47D4-8071-CB44CE2691F0}" type="datetime1">
              <a:rPr lang="sr-Latn-CS" smtClean="0"/>
              <a:t>2.12.2018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B52B-E5D1-4F0F-935B-317D8E909373}" type="datetime1">
              <a:rPr lang="sr-Latn-CS" smtClean="0"/>
              <a:t>2.12.2018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35496" y="24545"/>
            <a:ext cx="9073008" cy="744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5496" y="841276"/>
            <a:ext cx="9073008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0" y="5563558"/>
            <a:ext cx="827584" cy="151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1995-1D8E-4C0B-B671-63BF3CAC737C}" type="datetime1">
              <a:rPr lang="sr-Latn-CS" smtClean="0"/>
              <a:t>2.12.2018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755576" y="5563558"/>
            <a:ext cx="7704856" cy="151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532440" y="5563558"/>
            <a:ext cx="611560" cy="151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Upitnik-eD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Upitnik-eD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1356"/>
            <a:ext cx="7772400" cy="3960440"/>
          </a:xfrm>
        </p:spPr>
        <p:txBody>
          <a:bodyPr anchor="t"/>
          <a:lstStyle/>
          <a:p>
            <a:r>
              <a:rPr lang="hr-HR" sz="2000" dirty="0" smtClean="0"/>
              <a:t>Uspostava digitalnog arhiva RH</a:t>
            </a:r>
            <a:br>
              <a:rPr lang="hr-HR" sz="2000" dirty="0" smtClean="0"/>
            </a:br>
            <a:r>
              <a:rPr lang="hr-HR" sz="6400" dirty="0" smtClean="0"/>
              <a:t>Radionica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 </a:t>
            </a:r>
            <a:r>
              <a:rPr lang="hr-HR" dirty="0" smtClean="0"/>
              <a:t>o dokumentaciji i informacijama </a:t>
            </a:r>
            <a:br>
              <a:rPr lang="hr-HR" dirty="0" smtClean="0"/>
            </a:br>
            <a:r>
              <a:rPr lang="hr-HR" dirty="0" smtClean="0"/>
              <a:t>u digitalnom obliku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>22. studenoga 2018., </a:t>
            </a:r>
            <a:r>
              <a:rPr lang="hr-HR" sz="2000" dirty="0" smtClean="0"/>
              <a:t>9-12h</a:t>
            </a:r>
            <a:br>
              <a:rPr lang="hr-HR" sz="2000" dirty="0" smtClean="0"/>
            </a:br>
            <a:r>
              <a:rPr lang="hr-HR" sz="2000" dirty="0" smtClean="0"/>
              <a:t>Filozofski fakultet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51520" y="208186"/>
            <a:ext cx="8472780" cy="1296144"/>
            <a:chOff x="0" y="0"/>
            <a:chExt cx="6184900" cy="946150"/>
          </a:xfrm>
        </p:grpSpPr>
        <p:pic>
          <p:nvPicPr>
            <p:cNvPr id="5" name="Picture 4" descr="D:\My Documents\Dropbox\SDURDD\Upitnik\rdd-logo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500"/>
              <a:ext cx="1511300" cy="355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D:\My Documents\Dropbox\Prijelom\FF logo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350" y="38100"/>
              <a:ext cx="1098550" cy="615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D:\My Documents\Dropbox\SDURDD\Upitnik\mu_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0550"/>
              <a:ext cx="1473200" cy="355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D:\My Documents\Dropbox\SDURDD\Upitnik\MK_logo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7200" y="12700"/>
              <a:ext cx="927100" cy="933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D:\My Documents\Dropbox\SDURDD\Upitnik\logo_HDA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6850" y="0"/>
              <a:ext cx="1123950" cy="590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D:\My Documents\Dropbox\HAD\Logo-obican-kratki-2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0" y="0"/>
              <a:ext cx="1009650" cy="6286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1045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radionice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9-10h Uvodna izlaganja</a:t>
            </a:r>
          </a:p>
          <a:p>
            <a:pPr lvl="1"/>
            <a:r>
              <a:rPr lang="en-GB" sz="2200" b="1" dirty="0"/>
              <a:t>Ivan </a:t>
            </a:r>
            <a:r>
              <a:rPr lang="en-GB" sz="2200" b="1" dirty="0" err="1" smtClean="0"/>
              <a:t>Penava</a:t>
            </a:r>
            <a:r>
              <a:rPr lang="hr-HR" sz="2200" dirty="0" smtClean="0"/>
              <a:t>, načelnik sektora razvoja </a:t>
            </a:r>
            <a:r>
              <a:rPr lang="hr-HR" sz="2200" dirty="0"/>
              <a:t>digitalne infrastrukture i usluga u javnom </a:t>
            </a:r>
            <a:r>
              <a:rPr lang="hr-HR" sz="2200" dirty="0" smtClean="0"/>
              <a:t>sektoru, Središnji državni ured za razvoj digitalnog društva</a:t>
            </a:r>
          </a:p>
          <a:p>
            <a:pPr lvl="1"/>
            <a:r>
              <a:rPr lang="hr-HR" sz="2200" b="1" dirty="0" smtClean="0"/>
              <a:t>prof. dr. sc. Hrvoje Stančić</a:t>
            </a:r>
            <a:r>
              <a:rPr lang="hr-HR" sz="2200" dirty="0" smtClean="0"/>
              <a:t>, predstojnik Katedre za arhivistiku i dokumentalistiku, Odsjek za informacijske i komunikacijske znanosti, Filozofski fakultet / potpredsjednik Hrvatskog arhivističkog društva</a:t>
            </a:r>
          </a:p>
          <a:p>
            <a:pPr lvl="1"/>
            <a:r>
              <a:rPr lang="hr-HR" sz="2200" b="1" dirty="0" smtClean="0"/>
              <a:t>dr. sc. Jozo Ivanović, v. arhivist</a:t>
            </a:r>
            <a:r>
              <a:rPr lang="hr-HR" sz="2200" dirty="0" smtClean="0"/>
              <a:t>, zamjenik ravnatelja Hrvatskog državnog arhiva</a:t>
            </a:r>
          </a:p>
          <a:p>
            <a:pPr marL="1433513" indent="-1433513">
              <a:buNone/>
            </a:pPr>
            <a:r>
              <a:rPr lang="hr-HR" sz="2600" dirty="0" smtClean="0"/>
              <a:t>10-10.15h 	Pauza</a:t>
            </a:r>
          </a:p>
          <a:p>
            <a:pPr marL="1433513" indent="-1433513">
              <a:buNone/>
            </a:pPr>
            <a:r>
              <a:rPr lang="hr-HR" sz="2600" dirty="0" smtClean="0"/>
              <a:t>10.15-12h 	Analiza upitnika o dokumentaciji i informacijama u </a:t>
            </a:r>
            <a:r>
              <a:rPr lang="hr-HR" sz="2600" dirty="0"/>
              <a:t>digitalnom obliku (</a:t>
            </a:r>
            <a:r>
              <a:rPr lang="hr-HR" sz="2600" dirty="0">
                <a:hlinkClick r:id="rId2"/>
              </a:rPr>
              <a:t>http://</a:t>
            </a:r>
            <a:r>
              <a:rPr lang="hr-HR" sz="2600" dirty="0" smtClean="0">
                <a:hlinkClick r:id="rId2"/>
              </a:rPr>
              <a:t>bit.ly/Upitnik-eDI</a:t>
            </a:r>
            <a:r>
              <a:rPr lang="hr-HR" sz="2600" dirty="0" smtClean="0"/>
              <a:t>) </a:t>
            </a:r>
            <a:endParaRPr lang="hr-HR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1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61356"/>
            <a:ext cx="7772400" cy="3960440"/>
          </a:xfrm>
        </p:spPr>
        <p:txBody>
          <a:bodyPr anchor="t"/>
          <a:lstStyle/>
          <a:p>
            <a:r>
              <a:rPr lang="hr-HR" sz="2000" dirty="0"/>
              <a:t>USPOSTAVA DIGITALNOG ARHIVA RH</a:t>
            </a:r>
            <a:br>
              <a:rPr lang="hr-HR" sz="2000" dirty="0"/>
            </a:br>
            <a:r>
              <a:rPr lang="hr-HR" sz="2000" dirty="0"/>
              <a:t> </a:t>
            </a:r>
            <a:br>
              <a:rPr lang="hr-HR" sz="2000" dirty="0"/>
            </a:br>
            <a:r>
              <a:rPr lang="hr-HR" sz="6400" dirty="0"/>
              <a:t>RADIONICA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/>
              <a:t> </a:t>
            </a:r>
            <a:r>
              <a:rPr lang="hr-HR" dirty="0" smtClean="0"/>
              <a:t>O </a:t>
            </a:r>
            <a:r>
              <a:rPr lang="hr-HR" dirty="0"/>
              <a:t>DOKUMENTACIJI I INFORMACIJAMA </a:t>
            </a:r>
            <a:br>
              <a:rPr lang="hr-HR" dirty="0"/>
            </a:br>
            <a:r>
              <a:rPr lang="hr-HR" dirty="0"/>
              <a:t>U DIGITALNOM </a:t>
            </a:r>
            <a:r>
              <a:rPr lang="hr-HR" dirty="0" smtClean="0"/>
              <a:t>OBLIKU</a:t>
            </a:r>
            <a:br>
              <a:rPr lang="hr-HR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23. studenoga 2018., </a:t>
            </a:r>
            <a:r>
              <a:rPr lang="hr-HR" sz="2000" dirty="0" smtClean="0"/>
              <a:t>12-15h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Hrvatski državni arhiv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51520" y="208186"/>
            <a:ext cx="8472780" cy="1296144"/>
            <a:chOff x="0" y="0"/>
            <a:chExt cx="6184900" cy="946150"/>
          </a:xfrm>
        </p:grpSpPr>
        <p:pic>
          <p:nvPicPr>
            <p:cNvPr id="5" name="Picture 4" descr="D:\My Documents\Dropbox\SDURDD\Upitnik\rdd-logo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500"/>
              <a:ext cx="1511300" cy="355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 descr="D:\My Documents\Dropbox\Prijelom\FF logo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350" y="38100"/>
              <a:ext cx="1098550" cy="615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D:\My Documents\Dropbox\SDURDD\Upitnik\mu_logo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90550"/>
              <a:ext cx="1473200" cy="355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D:\My Documents\Dropbox\SDURDD\Upitnik\MK_logo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7200" y="12700"/>
              <a:ext cx="927100" cy="933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 descr="D:\My Documents\Dropbox\SDURDD\Upitnik\logo_HDA3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6850" y="0"/>
              <a:ext cx="1123950" cy="590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D:\My Documents\Dropbox\HAD\Logo-obican-kratki-2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5250" y="0"/>
              <a:ext cx="1009650" cy="62865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20001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radionice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12-13h Uvodna izlaganja</a:t>
            </a:r>
          </a:p>
          <a:p>
            <a:pPr lvl="1"/>
            <a:r>
              <a:rPr lang="en-GB" sz="2200" b="1" dirty="0"/>
              <a:t>Ivan </a:t>
            </a:r>
            <a:r>
              <a:rPr lang="en-GB" sz="2200" b="1" dirty="0" err="1" smtClean="0"/>
              <a:t>Penava</a:t>
            </a:r>
            <a:r>
              <a:rPr lang="hr-HR" sz="2200" dirty="0" smtClean="0"/>
              <a:t>, načelnik sektora razvoja </a:t>
            </a:r>
            <a:r>
              <a:rPr lang="hr-HR" sz="2200" dirty="0"/>
              <a:t>digitalne infrastrukture i usluga u javnom </a:t>
            </a:r>
            <a:r>
              <a:rPr lang="hr-HR" sz="2200" dirty="0" smtClean="0"/>
              <a:t>sektoru, Središnji državni ured za razvoj digitalnog društva</a:t>
            </a:r>
          </a:p>
          <a:p>
            <a:pPr lvl="1"/>
            <a:r>
              <a:rPr lang="hr-HR" sz="2200" b="1" dirty="0" smtClean="0"/>
              <a:t>prof. dr. sc. Hrvoje Stančić</a:t>
            </a:r>
            <a:r>
              <a:rPr lang="hr-HR" sz="2200" dirty="0" smtClean="0"/>
              <a:t>, predstojnik Katedre za arhivistiku i dokumentalistiku, Odsjek za informacijske i komunikacijske znanosti, Filozofski fakultet / potpredsjednik Hrvatskog arhivističkog društva</a:t>
            </a:r>
          </a:p>
          <a:p>
            <a:pPr lvl="1"/>
            <a:r>
              <a:rPr lang="hr-HR" sz="2200" b="1" dirty="0" smtClean="0"/>
              <a:t>dr. sc. Jozo Ivanović, v. arhivist</a:t>
            </a:r>
            <a:r>
              <a:rPr lang="hr-HR" sz="2200" dirty="0" smtClean="0"/>
              <a:t>, zamjenik ravnatelja Hrvatskog državnog arhiva</a:t>
            </a:r>
          </a:p>
          <a:p>
            <a:pPr marL="1433513" indent="-1433513">
              <a:buNone/>
            </a:pPr>
            <a:r>
              <a:rPr lang="hr-HR" sz="2600" dirty="0" smtClean="0"/>
              <a:t>13-13.15h 	Pauza</a:t>
            </a:r>
          </a:p>
          <a:p>
            <a:pPr marL="1433513" indent="-1433513">
              <a:buNone/>
            </a:pPr>
            <a:r>
              <a:rPr lang="hr-HR" sz="2600" smtClean="0"/>
              <a:t>13.15-15h </a:t>
            </a:r>
            <a:r>
              <a:rPr lang="hr-HR" sz="2600" dirty="0" smtClean="0"/>
              <a:t>	Analiza upitnika o dokumentaciji i informacijama u </a:t>
            </a:r>
            <a:r>
              <a:rPr lang="hr-HR" sz="2600" dirty="0"/>
              <a:t>digitalnom obliku (</a:t>
            </a:r>
            <a:r>
              <a:rPr lang="hr-HR" sz="2600" dirty="0">
                <a:hlinkClick r:id="rId2"/>
              </a:rPr>
              <a:t>http://</a:t>
            </a:r>
            <a:r>
              <a:rPr lang="hr-HR" sz="2600" dirty="0" smtClean="0">
                <a:hlinkClick r:id="rId2"/>
              </a:rPr>
              <a:t>bit.ly/Upitnik-eDI</a:t>
            </a:r>
            <a:r>
              <a:rPr lang="hr-HR" sz="2600" dirty="0" smtClean="0"/>
              <a:t>) </a:t>
            </a:r>
            <a:endParaRPr lang="hr-HR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18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156</Words>
  <Application>Microsoft Office PowerPoint</Application>
  <PresentationFormat>On-screen Show (16:10)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tema</vt:lpstr>
      <vt:lpstr>Uspostava digitalnog arhiva RH Radionica  o dokumentaciji i informacijama  u digitalnom obliku  22. studenoga 2018., 9-12h Filozofski fakultet</vt:lpstr>
      <vt:lpstr>Sadržaj radionice</vt:lpstr>
      <vt:lpstr>USPOSTAVA DIGITALNOG ARHIVA RH   RADIONICA  O DOKUMENTACIJI I INFORMACIJAMA  U DIGITALNOM OBLIKU  23. studenoga 2018., 12-15h Hrvatski državni arhiv</vt:lpstr>
      <vt:lpstr>Sadržaj radionice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Hrvoje</dc:creator>
  <cp:lastModifiedBy>Hrvoje Stancic</cp:lastModifiedBy>
  <cp:revision>9</cp:revision>
  <dcterms:created xsi:type="dcterms:W3CDTF">2017-05-20T09:37:56Z</dcterms:created>
  <dcterms:modified xsi:type="dcterms:W3CDTF">2018-12-02T09:52:48Z</dcterms:modified>
</cp:coreProperties>
</file>